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CEF3D-6920-4A76-AAF9-EB08235550AD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69C78-0F67-4562-909E-90AD3DE0A4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263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Expliquer</a:t>
            </a:r>
            <a:r>
              <a:rPr lang="fr-FR" baseline="0" dirty="0"/>
              <a:t> le </a:t>
            </a:r>
            <a:r>
              <a:rPr lang="fr-FR" baseline="0" dirty="0" err="1"/>
              <a:t>Choice</a:t>
            </a:r>
            <a:r>
              <a:rPr lang="fr-FR" baseline="0" dirty="0"/>
              <a:t> point:</a:t>
            </a:r>
          </a:p>
          <a:p>
            <a:endParaRPr lang="fr-FR" baseline="0" dirty="0"/>
          </a:p>
          <a:p>
            <a:pPr defTabSz="910890">
              <a:defRPr/>
            </a:pPr>
            <a:r>
              <a:rPr lang="fr-FR" dirty="0"/>
              <a:t>Vous êtes au centre. A chaque occasion, que l’émotion soit plus ou moins intense, vous aurez le choix grâce au regard du sage et aux autres compétences que tu as développé (t’</a:t>
            </a:r>
            <a:r>
              <a:rPr lang="fr-FR" dirty="0" err="1"/>
              <a:t>oberver</a:t>
            </a:r>
            <a:r>
              <a:rPr lang="fr-FR" dirty="0"/>
              <a:t>, </a:t>
            </a:r>
            <a:r>
              <a:rPr lang="fr-FR" dirty="0" err="1"/>
              <a:t>resprier</a:t>
            </a:r>
            <a:r>
              <a:rPr lang="fr-FR" dirty="0"/>
              <a:t>, tenir compte de tes valeur), de votre direction. D’un côté, il y a la lutte contre le monstre des émotions, et de l’autre, il y a le chemin qui vous permet de vous rapprocher de ce qui compte pour vous.  </a:t>
            </a:r>
            <a:endParaRPr lang="fr-CA" dirty="0"/>
          </a:p>
          <a:p>
            <a:endParaRPr lang="fr-FR" baseline="0" dirty="0"/>
          </a:p>
          <a:p>
            <a:endParaRPr lang="fr-FR" baseline="0" dirty="0"/>
          </a:p>
          <a:p>
            <a:r>
              <a:rPr lang="fr-FR" dirty="0"/>
              <a:t>(Présenté le VIDÉO</a:t>
            </a:r>
            <a:r>
              <a:rPr lang="fr-FR" baseline="0" dirty="0"/>
              <a:t> de </a:t>
            </a:r>
            <a:r>
              <a:rPr lang="fr-FR" baseline="0" dirty="0" err="1"/>
              <a:t>rosemarie</a:t>
            </a:r>
            <a:r>
              <a:rPr lang="fr-FR" baseline="0" dirty="0"/>
              <a:t> rencontre 5 qui illustre bien le </a:t>
            </a:r>
            <a:r>
              <a:rPr lang="fr-FR" baseline="0" dirty="0" err="1"/>
              <a:t>Choice</a:t>
            </a:r>
            <a:r>
              <a:rPr lang="fr-FR" baseline="0" dirty="0"/>
              <a:t> point.) 1H04:18 à 1H07:17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7DBC2-E07A-4E06-BC61-331E2703FF35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55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EDA30-BE82-4939-AAF0-F662EC8D5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255A32-FD30-46C7-BC4F-44FF2F756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000D29-DE94-4353-8537-898756C3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153CB2-8EAA-4AF0-A249-9D69CE557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042C75-1F13-4CF7-89DA-E0868876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998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954E8-BC9F-4BFA-AF0E-D7472C09A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312EFA-2B53-4F99-8B2C-E95C50B93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D665AA-5A6E-4679-8A9E-8C682277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7AABDA-3444-438E-989E-37807167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C38EA9-D5BF-44EA-88AD-3275B542C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845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AC2BFF-B4E8-4D06-B885-79E929868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95D157-50B0-4295-81F2-DBEACA456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BCF6F8-EE74-4825-A568-5219F698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1AF288-7644-47D1-AD5C-CCDD1F91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1CC5DE-F41A-49C3-ABB6-6A28CD68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39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0D929-26DF-43B8-B232-436AD2274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B381E6-26B0-4AB2-912C-A2547EC2D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79FA37-60E5-4DFB-9452-0FC90790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9AF334-D387-4A22-BD8A-69D2B61C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A8F100-4923-4ADC-8E30-B0378B59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868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42E0A-3595-4402-BEED-0D55AFD7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035167-7E44-452E-9C34-FD1C7D3B4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697ED1-799B-4019-89D3-AE29B8B0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C5CCAA-D1E3-4E61-9EA6-D1850DDA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E439B6-9173-443F-8F20-CDFABA7F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662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A1DA99-924C-4F7C-8003-79B7F851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A437CB-857E-456F-9801-0C2D8B68E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310CB9-2BE4-4A89-96AF-BA944CA42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BCF74B-9A05-4EA9-913D-849775C2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D543CD-3DE7-4075-A766-91734630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9E3273-3DF5-4AE4-B4AA-AD6A531A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161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3C057-2BEB-415B-8C87-E0EEC525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4CFE0A-D679-4675-B3AE-8693672B8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AC6791-CC9C-49DB-A844-CB53A103D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1C0D26-A986-4A29-B2BC-859192AAD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84581A-68E2-481F-B40C-7B867B70C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43A9486-43D1-41C9-9FC9-383D58F8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3479A5-94F0-47CF-AC85-32866C895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68D38C-BB57-4E98-8EC8-E211CE7C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57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5E3F9E-609D-4649-A930-9D9D7ADD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D5EE27-5CC2-4EA4-A29D-28B71906E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C3C295-0DF3-4015-9D20-DC9E19DB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86344A-185B-4994-B588-BB69558B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772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394525C-3FC0-4166-A193-3A7AC7A1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58A808-7A81-4820-B381-4BFAC5E3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673248-67A0-4528-955E-5D3A4A2C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97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80775-0624-4AAB-B5CC-76FB1039B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9CC3B7-9097-4A16-9A2D-B01B27EA3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4A8EB8-6FCA-4A39-88B4-7DACE46FE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8ADB0A-1CA4-406F-8D9B-774B625A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2E6E5C-D072-4371-8376-6BF03CFEF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348A1F-95DA-4AE0-8523-348281E8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24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636FF5-531C-4EFD-92FE-17E7301C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0860A2F-7843-4B36-BC8E-934431C0AF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410E30-D7BE-42A6-9D02-5FA3B2420F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A5C7BA-765A-425E-9F19-51F5CF3A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9A7590-2C87-4733-84EB-6BC2C68FE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2B8C21-82A0-4944-B23D-6BCF8F00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987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490AD79-ECD3-4B84-8933-319851E9B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BF4D83-03BF-4C0B-ACAD-07B575A9D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10F1B5-8B2B-4345-AF4C-9DFDDFDF4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D0189-0746-4F00-BC60-96DCAE5C7243}" type="datetimeFigureOut">
              <a:rPr lang="fr-CA" smtClean="0"/>
              <a:t>2020-07-16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97B01E-08D0-4FDF-8588-11721618C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451FB6-585C-4206-8668-4EED73266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8759-EDB4-4833-BE1D-90BBBF1DF8F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8516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2703" y="-154899"/>
            <a:ext cx="8229600" cy="1413786"/>
          </a:xfrm>
        </p:spPr>
        <p:txBody>
          <a:bodyPr>
            <a:normAutofit/>
          </a:bodyPr>
          <a:lstStyle/>
          <a:p>
            <a:r>
              <a:rPr lang="en-US" sz="4000" cap="all" dirty="0"/>
              <a:t>The choice point</a:t>
            </a:r>
          </a:p>
        </p:txBody>
      </p:sp>
      <p:cxnSp>
        <p:nvCxnSpPr>
          <p:cNvPr id="7" name="Connecteur droit 6"/>
          <p:cNvCxnSpPr/>
          <p:nvPr/>
        </p:nvCxnSpPr>
        <p:spPr>
          <a:xfrm flipH="1" flipV="1">
            <a:off x="4699134" y="2431861"/>
            <a:ext cx="1099956" cy="15891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6512802" y="2431861"/>
            <a:ext cx="989744" cy="13103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" name="Diagram group"/>
          <p:cNvGrpSpPr/>
          <p:nvPr/>
        </p:nvGrpSpPr>
        <p:grpSpPr>
          <a:xfrm>
            <a:off x="5403826" y="3484711"/>
            <a:ext cx="1228725" cy="1228725"/>
            <a:chOff x="2353681" y="0"/>
            <a:chExt cx="1228725" cy="1228725"/>
          </a:xfrm>
          <a:scene3d>
            <a:camera prst="orthographicFront">
              <a:rot lat="21299999" lon="0" rev="0"/>
            </a:camera>
            <a:lightRig rig="threePt" dir="t"/>
          </a:scene3d>
        </p:grpSpPr>
        <p:grpSp>
          <p:nvGrpSpPr>
            <p:cNvPr id="13" name="Grouper 12"/>
            <p:cNvGrpSpPr/>
            <p:nvPr/>
          </p:nvGrpSpPr>
          <p:grpSpPr>
            <a:xfrm>
              <a:off x="2353681" y="0"/>
              <a:ext cx="1228725" cy="1228725"/>
              <a:chOff x="2353681" y="0"/>
              <a:chExt cx="1228725" cy="1228725"/>
            </a:xfrm>
            <a:scene3d>
              <a:camera prst="orthographicFront">
                <a:rot lat="21299999" lon="0" rev="0"/>
              </a:camera>
              <a:lightRig rig="threePt" dir="t"/>
            </a:scene3d>
          </p:grpSpPr>
          <p:sp>
            <p:nvSpPr>
              <p:cNvPr id="14" name="Connecteur 13"/>
              <p:cNvSpPr/>
              <p:nvPr/>
            </p:nvSpPr>
            <p:spPr>
              <a:xfrm>
                <a:off x="2353681" y="0"/>
                <a:ext cx="1228725" cy="1228725"/>
              </a:xfrm>
              <a:prstGeom prst="flowChartConnector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5" name="Connecteur 4"/>
              <p:cNvSpPr/>
              <p:nvPr/>
            </p:nvSpPr>
            <p:spPr>
              <a:xfrm>
                <a:off x="2533624" y="179943"/>
                <a:ext cx="868839" cy="86883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6360" tIns="86360" rIns="86360" bIns="86360" numCol="1" spcCol="1270" anchor="ctr" anchorCtr="0">
                <a:noAutofit/>
              </a:bodyPr>
              <a:lstStyle/>
              <a:p>
                <a:pPr algn="ctr" defTabSz="1511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2000" b="1" i="1" dirty="0" err="1">
                    <a:solidFill>
                      <a:prstClr val="black"/>
                    </a:solidFill>
                  </a:rPr>
                  <a:t>Choice</a:t>
                </a:r>
                <a:r>
                  <a:rPr lang="fr-FR" sz="2000" b="1" i="1" dirty="0">
                    <a:solidFill>
                      <a:prstClr val="black"/>
                    </a:solidFill>
                  </a:rPr>
                  <a:t> point</a:t>
                </a:r>
              </a:p>
            </p:txBody>
          </p:sp>
        </p:grpSp>
      </p:grpSp>
      <p:sp>
        <p:nvSpPr>
          <p:cNvPr id="3" name="ZoneTexte 2"/>
          <p:cNvSpPr txBox="1"/>
          <p:nvPr/>
        </p:nvSpPr>
        <p:spPr>
          <a:xfrm>
            <a:off x="4916412" y="6181847"/>
            <a:ext cx="230218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fr-FR" b="1" dirty="0" err="1">
                <a:solidFill>
                  <a:prstClr val="black"/>
                </a:solidFill>
              </a:rPr>
              <a:t>Study</a:t>
            </a:r>
            <a:r>
              <a:rPr lang="fr-FR" b="1" dirty="0">
                <a:solidFill>
                  <a:prstClr val="black"/>
                </a:solidFill>
              </a:rPr>
              <a:t> for the exam</a:t>
            </a:r>
          </a:p>
        </p:txBody>
      </p:sp>
      <p:sp>
        <p:nvSpPr>
          <p:cNvPr id="16" name="Text Box 45"/>
          <p:cNvSpPr txBox="1"/>
          <p:nvPr/>
        </p:nvSpPr>
        <p:spPr>
          <a:xfrm>
            <a:off x="1986920" y="3548484"/>
            <a:ext cx="3262192" cy="82733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fr-CA" b="1" dirty="0" err="1">
                <a:solidFill>
                  <a:prstClr val="black"/>
                </a:solidFill>
                <a:ea typeface="ＭＳ 明朝"/>
                <a:cs typeface="Times New Roman"/>
              </a:rPr>
              <a:t>Difficult</a:t>
            </a:r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 </a:t>
            </a:r>
            <a:r>
              <a:rPr lang="fr-CA" b="1" dirty="0" err="1">
                <a:solidFill>
                  <a:prstClr val="black"/>
                </a:solidFill>
                <a:ea typeface="ＭＳ 明朝"/>
                <a:cs typeface="Times New Roman"/>
              </a:rPr>
              <a:t>thoughts</a:t>
            </a:r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 and </a:t>
            </a:r>
            <a:r>
              <a:rPr lang="fr-CA" b="1" dirty="0" err="1">
                <a:solidFill>
                  <a:prstClr val="black"/>
                </a:solidFill>
                <a:ea typeface="ＭＳ 明朝"/>
                <a:cs typeface="Times New Roman"/>
              </a:rPr>
              <a:t>emotions</a:t>
            </a:r>
            <a:endParaRPr lang="fr-CA" b="1" dirty="0">
              <a:solidFill>
                <a:prstClr val="black"/>
              </a:solidFill>
              <a:ea typeface="ＭＳ 明朝"/>
              <a:cs typeface="Times New Roman"/>
            </a:endParaRPr>
          </a:p>
          <a:p>
            <a:pPr algn="ctr" defTabSz="457200"/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Excuses</a:t>
            </a:r>
          </a:p>
          <a:p>
            <a:pPr algn="ctr" defTabSz="457200"/>
            <a:r>
              <a:rPr lang="en-AU" b="1" dirty="0">
                <a:solidFill>
                  <a:prstClr val="black"/>
                </a:solidFill>
                <a:ea typeface="ＭＳ 明朝"/>
                <a:cs typeface="Times New Roman"/>
              </a:rPr>
              <a:t> </a:t>
            </a:r>
            <a:endParaRPr lang="fr-CA" b="1" dirty="0">
              <a:solidFill>
                <a:prstClr val="black"/>
              </a:solidFill>
              <a:ea typeface="ＭＳ 明朝"/>
              <a:cs typeface="Times New Roman"/>
            </a:endParaRPr>
          </a:p>
          <a:p>
            <a:pPr defTabSz="457200"/>
            <a:r>
              <a:rPr lang="en-AU" b="1" dirty="0">
                <a:solidFill>
                  <a:prstClr val="black"/>
                </a:solidFill>
                <a:ea typeface="ＭＳ 明朝"/>
                <a:cs typeface="Times New Roman"/>
              </a:rPr>
              <a:t> </a:t>
            </a:r>
            <a:endParaRPr lang="fr-CA" b="1" dirty="0">
              <a:solidFill>
                <a:prstClr val="black"/>
              </a:solidFill>
              <a:ea typeface="ＭＳ 明朝"/>
              <a:cs typeface="Times New Roman"/>
            </a:endParaRPr>
          </a:p>
        </p:txBody>
      </p:sp>
      <p:cxnSp>
        <p:nvCxnSpPr>
          <p:cNvPr id="6" name="Connecteur droit 5"/>
          <p:cNvCxnSpPr>
            <a:endCxn id="14" idx="4"/>
          </p:cNvCxnSpPr>
          <p:nvPr/>
        </p:nvCxnSpPr>
        <p:spPr>
          <a:xfrm flipH="1" flipV="1">
            <a:off x="6018188" y="4713436"/>
            <a:ext cx="12954" cy="1327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Box 45"/>
          <p:cNvSpPr txBox="1"/>
          <p:nvPr/>
        </p:nvSpPr>
        <p:spPr>
          <a:xfrm>
            <a:off x="6543505" y="3616181"/>
            <a:ext cx="3345506" cy="6858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Values </a:t>
            </a:r>
            <a:r>
              <a:rPr lang="fr-CA" b="1" dirty="0" err="1">
                <a:solidFill>
                  <a:prstClr val="black"/>
                </a:solidFill>
                <a:ea typeface="ＭＳ 明朝"/>
                <a:cs typeface="Times New Roman"/>
              </a:rPr>
              <a:t>you</a:t>
            </a:r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 </a:t>
            </a:r>
            <a:r>
              <a:rPr lang="fr-CA" b="1" dirty="0" err="1">
                <a:solidFill>
                  <a:prstClr val="black"/>
                </a:solidFill>
                <a:ea typeface="ＭＳ 明朝"/>
                <a:cs typeface="Times New Roman"/>
              </a:rPr>
              <a:t>pursue</a:t>
            </a:r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 in </a:t>
            </a:r>
            <a:r>
              <a:rPr lang="fr-CA" b="1" dirty="0" err="1">
                <a:solidFill>
                  <a:prstClr val="black"/>
                </a:solidFill>
                <a:ea typeface="ＭＳ 明朝"/>
                <a:cs typeface="Times New Roman"/>
              </a:rPr>
              <a:t>your</a:t>
            </a:r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 </a:t>
            </a:r>
            <a:r>
              <a:rPr lang="fr-CA" b="1" dirty="0" err="1">
                <a:solidFill>
                  <a:prstClr val="black"/>
                </a:solidFill>
                <a:ea typeface="ＭＳ 明朝"/>
                <a:cs typeface="Times New Roman"/>
              </a:rPr>
              <a:t>academic</a:t>
            </a:r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 life</a:t>
            </a:r>
          </a:p>
          <a:p>
            <a:pPr algn="ctr" defTabSz="457200"/>
            <a:r>
              <a:rPr lang="en-AU" b="1" dirty="0">
                <a:solidFill>
                  <a:prstClr val="black"/>
                </a:solidFill>
                <a:ea typeface="ＭＳ 明朝"/>
                <a:cs typeface="Times New Roman"/>
              </a:rPr>
              <a:t> </a:t>
            </a:r>
            <a:endParaRPr lang="fr-CA" b="1" dirty="0">
              <a:solidFill>
                <a:prstClr val="black"/>
              </a:solidFill>
              <a:ea typeface="ＭＳ 明朝"/>
              <a:cs typeface="Times New Roman"/>
            </a:endParaRPr>
          </a:p>
          <a:p>
            <a:pPr algn="ctr" defTabSz="457200"/>
            <a:r>
              <a:rPr lang="en-AU" b="1" dirty="0">
                <a:solidFill>
                  <a:prstClr val="black"/>
                </a:solidFill>
                <a:ea typeface="ＭＳ 明朝"/>
                <a:cs typeface="Times New Roman"/>
              </a:rPr>
              <a:t> </a:t>
            </a:r>
            <a:endParaRPr lang="fr-CA" b="1" dirty="0">
              <a:solidFill>
                <a:prstClr val="black"/>
              </a:solidFill>
              <a:ea typeface="ＭＳ 明朝"/>
              <a:cs typeface="Times New Roman"/>
            </a:endParaRPr>
          </a:p>
          <a:p>
            <a:pPr defTabSz="457200"/>
            <a:r>
              <a:rPr lang="en-AU" b="1" dirty="0">
                <a:solidFill>
                  <a:prstClr val="black"/>
                </a:solidFill>
                <a:ea typeface="ＭＳ 明朝"/>
                <a:cs typeface="Times New Roman"/>
              </a:rPr>
              <a:t> </a:t>
            </a:r>
            <a:endParaRPr lang="fr-CA" b="1" dirty="0">
              <a:solidFill>
                <a:prstClr val="black"/>
              </a:solidFill>
              <a:ea typeface="ＭＳ 明朝"/>
              <a:cs typeface="Times New Roman"/>
            </a:endParaRPr>
          </a:p>
        </p:txBody>
      </p:sp>
      <p:sp>
        <p:nvSpPr>
          <p:cNvPr id="22" name="Text Box 45"/>
          <p:cNvSpPr txBox="1"/>
          <p:nvPr/>
        </p:nvSpPr>
        <p:spPr>
          <a:xfrm>
            <a:off x="7007674" y="1142040"/>
            <a:ext cx="3345506" cy="12546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fr-CA" b="1" dirty="0" err="1">
                <a:solidFill>
                  <a:prstClr val="black"/>
                </a:solidFill>
                <a:ea typeface="ＭＳ 明朝"/>
                <a:cs typeface="Times New Roman"/>
              </a:rPr>
              <a:t>Committed</a:t>
            </a:r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 actions</a:t>
            </a:r>
          </a:p>
          <a:p>
            <a:pPr lvl="0" algn="ctr" eaLnBrk="0" hangingPunct="0"/>
            <a:r>
              <a:rPr lang="en-US" altLang="en-US" dirty="0">
                <a:solidFill>
                  <a:srgbClr val="212121"/>
                </a:solidFill>
                <a:latin typeface="+mj-lt"/>
              </a:rPr>
              <a:t>Act toward what is important to you, be faithful to your goals and values</a:t>
            </a:r>
            <a:endParaRPr lang="fr-CA" dirty="0">
              <a:solidFill>
                <a:prstClr val="black"/>
              </a:solidFill>
              <a:ea typeface="ＭＳ 明朝"/>
              <a:cs typeface="Times New Roman"/>
            </a:endParaRPr>
          </a:p>
        </p:txBody>
      </p:sp>
      <p:sp>
        <p:nvSpPr>
          <p:cNvPr id="24" name="Text Box 45"/>
          <p:cNvSpPr txBox="1"/>
          <p:nvPr/>
        </p:nvSpPr>
        <p:spPr>
          <a:xfrm>
            <a:off x="1678104" y="1098370"/>
            <a:ext cx="3879825" cy="12546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fr-CA" b="1" dirty="0">
                <a:solidFill>
                  <a:prstClr val="black"/>
                </a:solidFill>
                <a:ea typeface="ＭＳ 明朝"/>
                <a:cs typeface="Times New Roman"/>
              </a:rPr>
              <a:t>Procrastination</a:t>
            </a:r>
          </a:p>
          <a:p>
            <a:pPr algn="ctr" defTabSz="457200"/>
            <a:r>
              <a:rPr lang="en-CA" dirty="0"/>
              <a:t>Moving away from what is important to you, behaving differently from what you would like</a:t>
            </a:r>
            <a:endParaRPr lang="fr-CA" dirty="0">
              <a:solidFill>
                <a:prstClr val="black"/>
              </a:solidFill>
              <a:ea typeface="ＭＳ 明朝"/>
              <a:cs typeface="Times New Roman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218594" y="6551180"/>
            <a:ext cx="3893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fr-FR" sz="1200" dirty="0" err="1">
                <a:solidFill>
                  <a:prstClr val="black"/>
                </a:solidFill>
              </a:rPr>
              <a:t>Adapted</a:t>
            </a:r>
            <a:r>
              <a:rPr lang="fr-FR" sz="1200" dirty="0">
                <a:solidFill>
                  <a:prstClr val="black"/>
                </a:solidFill>
              </a:rPr>
              <a:t> </a:t>
            </a:r>
            <a:r>
              <a:rPr lang="fr-FR" sz="1200" dirty="0" err="1">
                <a:solidFill>
                  <a:prstClr val="black"/>
                </a:solidFill>
              </a:rPr>
              <a:t>from</a:t>
            </a:r>
            <a:r>
              <a:rPr lang="fr-FR" sz="1200" dirty="0">
                <a:solidFill>
                  <a:prstClr val="black"/>
                </a:solidFill>
              </a:rPr>
              <a:t> </a:t>
            </a:r>
            <a:r>
              <a:rPr lang="fr-FR" sz="1200" dirty="0" err="1">
                <a:solidFill>
                  <a:prstClr val="black"/>
                </a:solidFill>
              </a:rPr>
              <a:t>Ciarrochi</a:t>
            </a:r>
            <a:r>
              <a:rPr lang="fr-FR" sz="1200" dirty="0">
                <a:solidFill>
                  <a:prstClr val="black"/>
                </a:solidFill>
              </a:rPr>
              <a:t>, Bailey, &amp; Harris, 2013 (by </a:t>
            </a:r>
            <a:r>
              <a:rPr lang="fr-FR" sz="1200" dirty="0" err="1">
                <a:solidFill>
                  <a:prstClr val="black"/>
                </a:solidFill>
              </a:rPr>
              <a:t>F.Dionne</a:t>
            </a:r>
            <a:r>
              <a:rPr lang="fr-FR" sz="1200" dirty="0">
                <a:solidFill>
                  <a:prstClr val="black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3394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</Words>
  <Application>Microsoft Office PowerPoint</Application>
  <PresentationFormat>Grand écran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明朝</vt:lpstr>
      <vt:lpstr>Arial</vt:lpstr>
      <vt:lpstr>Calibri</vt:lpstr>
      <vt:lpstr>Calibri Light</vt:lpstr>
      <vt:lpstr>Times New Roman</vt:lpstr>
      <vt:lpstr>Thème Office</vt:lpstr>
      <vt:lpstr>The choice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choice point</dc:title>
  <dc:creator>Dionne, Frédérick</dc:creator>
  <cp:lastModifiedBy>Dionne, Frédérick</cp:lastModifiedBy>
  <cp:revision>2</cp:revision>
  <dcterms:created xsi:type="dcterms:W3CDTF">2020-07-16T13:50:19Z</dcterms:created>
  <dcterms:modified xsi:type="dcterms:W3CDTF">2020-07-16T13:51:50Z</dcterms:modified>
</cp:coreProperties>
</file>